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401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Arial Unicode MS" panose="020B0604020202020204" pitchFamily="34" charset="-128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00" autoAdjust="0"/>
  </p:normalViewPr>
  <p:slideViewPr>
    <p:cSldViewPr snapToGrid="0">
      <p:cViewPr varScale="1">
        <p:scale>
          <a:sx n="85" d="100"/>
          <a:sy n="85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3AEAF-4379-4CF7-868D-CB6689309841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263FF-831E-4BEE-8FC3-0B550081C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82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D263FF-831E-4BEE-8FC3-0B550081C0B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67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06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5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78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701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3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07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48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0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24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0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787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1384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70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11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80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931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1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ABC60-C436-498E-89E0-6EA132DC83C8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2C51A-A347-429A-8D5C-335D0C21A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99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B5505B-3669-48BA-9941-119425EA2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48894"/>
            <a:ext cx="9448800" cy="1825096"/>
          </a:xfrm>
        </p:spPr>
        <p:txBody>
          <a:bodyPr>
            <a:noAutofit/>
          </a:bodyPr>
          <a:lstStyle/>
          <a:p>
            <a:r>
              <a:rPr lang="ru-RU" sz="4800" dirty="0"/>
              <a:t>Развивающая предметно- пространственная среда МКДОУ </a:t>
            </a:r>
            <a:r>
              <a:rPr lang="ru-RU" sz="4800" dirty="0" err="1"/>
              <a:t>Агрофенинского</a:t>
            </a:r>
            <a:r>
              <a:rPr lang="ru-RU" sz="4800" dirty="0"/>
              <a:t> детского сада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366F2C-B0BA-4A64-8590-779A2A0FED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2113" y="3371357"/>
            <a:ext cx="5041186" cy="32877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531F3E2-E39B-4730-84D4-7334CFCF6D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369" y="3696558"/>
            <a:ext cx="5072769" cy="38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9497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7801FF-7AF8-45C2-9915-11E141097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794" y="456148"/>
            <a:ext cx="8610600" cy="1293028"/>
          </a:xfrm>
        </p:spPr>
        <p:txBody>
          <a:bodyPr/>
          <a:lstStyle/>
          <a:p>
            <a:r>
              <a:rPr lang="ru-RU" dirty="0"/>
              <a:t>Младшая группа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8D43A2-C29C-4A52-8124-91643C0F27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70"/>
          <a:stretch/>
        </p:blipFill>
        <p:spPr>
          <a:xfrm>
            <a:off x="3840822" y="3134776"/>
            <a:ext cx="4510355" cy="23835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7F34B4-BE61-4EA5-8D65-840021766556}"/>
              </a:ext>
            </a:extLst>
          </p:cNvPr>
          <p:cNvSpPr txBox="1"/>
          <p:nvPr/>
        </p:nvSpPr>
        <p:spPr>
          <a:xfrm>
            <a:off x="0" y="171846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Информационный блок для родителей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9D88876-74E6-41FD-80CC-21639D7C63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04" y="2470510"/>
            <a:ext cx="2784083" cy="37121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24EBC2A-4999-4ECF-874D-47D2DA1E32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2015" y="2506867"/>
            <a:ext cx="2784082" cy="367575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ACA429A-8F15-4954-94A9-7E7C84CEF5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3310" y="4370005"/>
            <a:ext cx="3665572" cy="367575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B44787B1-234E-4EFB-9A9E-255A92A2D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946664" y="-2551225"/>
            <a:ext cx="4445134" cy="510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531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4A0FBC-1A80-445E-BF2F-179D0C209454}"/>
              </a:ext>
            </a:extLst>
          </p:cNvPr>
          <p:cNvSpPr txBox="1"/>
          <p:nvPr/>
        </p:nvSpPr>
        <p:spPr>
          <a:xfrm>
            <a:off x="-36387" y="1962455"/>
            <a:ext cx="758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Центр</a:t>
            </a:r>
            <a:r>
              <a:rPr lang="ru-RU" sz="2800" dirty="0"/>
              <a:t> </a:t>
            </a:r>
            <a:r>
              <a:rPr lang="ru-RU" sz="2400" dirty="0"/>
              <a:t>театрализаций</a:t>
            </a:r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9647E8-9938-495A-AB77-B2437A707FB2}"/>
              </a:ext>
            </a:extLst>
          </p:cNvPr>
          <p:cNvSpPr txBox="1"/>
          <p:nvPr/>
        </p:nvSpPr>
        <p:spPr>
          <a:xfrm>
            <a:off x="8529476" y="1962455"/>
            <a:ext cx="284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Центр</a:t>
            </a:r>
            <a:r>
              <a:rPr lang="ru-RU" sz="2800" dirty="0"/>
              <a:t> </a:t>
            </a:r>
            <a:r>
              <a:rPr lang="ru-RU" sz="2400" dirty="0"/>
              <a:t>ИЗО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D035540-98FB-4FA1-9115-C4EFBC23C9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3921" y="2485676"/>
            <a:ext cx="2638960" cy="35240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B5537F9-3A56-4ECB-AAD2-A42935264F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0873" y="2485675"/>
            <a:ext cx="2663148" cy="3524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7749D03-6763-4609-9BB4-B772A66889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79" y="2485675"/>
            <a:ext cx="2663148" cy="35240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22A5C58-31CA-4E3F-81FC-84639B1198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8086" y="-1408022"/>
            <a:ext cx="6274086" cy="38936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7247B55-CA9B-4FB1-BC68-7CAFA624F3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63803" y="-1303202"/>
            <a:ext cx="6619933" cy="430297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75AADE9-3A0F-4894-9298-EFF09F4B274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455" y="2224065"/>
            <a:ext cx="3459888" cy="47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02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142985C-5C3F-48DB-BE09-6C21F7AF6D14}"/>
              </a:ext>
            </a:extLst>
          </p:cNvPr>
          <p:cNvSpPr txBox="1"/>
          <p:nvPr/>
        </p:nvSpPr>
        <p:spPr>
          <a:xfrm>
            <a:off x="-277405" y="1397016"/>
            <a:ext cx="5085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Спортивный</a:t>
            </a:r>
            <a:r>
              <a:rPr lang="ru-RU" dirty="0"/>
              <a:t> </a:t>
            </a:r>
            <a:r>
              <a:rPr lang="ru-RU" sz="2400" dirty="0"/>
              <a:t>уголок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AF24E87-77F9-496C-B32E-F977ACDBDECD}"/>
              </a:ext>
            </a:extLst>
          </p:cNvPr>
          <p:cNvSpPr txBox="1"/>
          <p:nvPr/>
        </p:nvSpPr>
        <p:spPr>
          <a:xfrm>
            <a:off x="8825501" y="1397017"/>
            <a:ext cx="31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Книжный</a:t>
            </a:r>
            <a:r>
              <a:rPr lang="ru-RU" dirty="0"/>
              <a:t> </a:t>
            </a:r>
            <a:r>
              <a:rPr lang="ru-RU" sz="2400" dirty="0"/>
              <a:t>уголок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F22BF51-82AE-4E84-A2FB-04BED4B2FDCC}"/>
              </a:ext>
            </a:extLst>
          </p:cNvPr>
          <p:cNvSpPr txBox="1"/>
          <p:nvPr/>
        </p:nvSpPr>
        <p:spPr>
          <a:xfrm>
            <a:off x="4789468" y="2049226"/>
            <a:ext cx="29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Уголок</a:t>
            </a:r>
            <a:r>
              <a:rPr lang="ru-RU" dirty="0"/>
              <a:t> </a:t>
            </a:r>
            <a:r>
              <a:rPr lang="ru-RU" sz="2400" dirty="0"/>
              <a:t>природы</a:t>
            </a:r>
            <a:r>
              <a:rPr lang="ru-RU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3160654-2D6A-4763-8D09-06951029CE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5837" y="2660068"/>
            <a:ext cx="3061699" cy="3965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436C28-8BD9-4E64-9B7A-7E1367CD1C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0290" y="1951150"/>
            <a:ext cx="3123345" cy="39658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8A7BCE6-A1CC-4532-B5A9-ADF591CCCF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366" y="2049226"/>
            <a:ext cx="3123345" cy="39658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FFF7120-2780-4FB3-B85F-531781013DC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-1263211"/>
            <a:ext cx="12192000" cy="29906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38204A3-7C3C-4D02-95FC-9169ED26CB6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414388" y="4303933"/>
            <a:ext cx="2791141" cy="256340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30C1AA4-F94B-4635-8402-9A5848D8823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8731" y="3917291"/>
            <a:ext cx="3087384" cy="30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7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5636491-B1E1-478A-9BAE-F7F24F3DBD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76838">
            <a:off x="682101" y="2287859"/>
            <a:ext cx="2797807" cy="36057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67CA224-50DD-42AE-BB1B-D09A2140CA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0748">
            <a:off x="8809222" y="2238800"/>
            <a:ext cx="2759298" cy="36790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B8F4C88-7E26-4ED0-8B22-BB80F2952F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6406" y="2426174"/>
            <a:ext cx="2834938" cy="35351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73A4F11-85D4-4B8B-AF47-3C27DA8D4633}"/>
              </a:ext>
            </a:extLst>
          </p:cNvPr>
          <p:cNvSpPr txBox="1"/>
          <p:nvPr/>
        </p:nvSpPr>
        <p:spPr>
          <a:xfrm>
            <a:off x="3300984" y="493160"/>
            <a:ext cx="5742431" cy="262482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2400" dirty="0"/>
              <a:t>Игровой</a:t>
            </a:r>
            <a:r>
              <a:rPr lang="ru-RU" dirty="0"/>
              <a:t> </a:t>
            </a:r>
            <a:r>
              <a:rPr lang="ru-RU" sz="2400" dirty="0"/>
              <a:t>центр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9263E09-601F-4629-ABFA-327B0C8168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5832" y="4543069"/>
            <a:ext cx="3066836" cy="26643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D350EB6-B9B2-4B3B-815A-835C0D6B675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750172" y="-1379195"/>
            <a:ext cx="3195265" cy="275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6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B69112-F464-4F00-8754-4FE78A6148A8}"/>
              </a:ext>
            </a:extLst>
          </p:cNvPr>
          <p:cNvSpPr txBox="1"/>
          <p:nvPr/>
        </p:nvSpPr>
        <p:spPr>
          <a:xfrm>
            <a:off x="900702" y="2106201"/>
            <a:ext cx="4767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Центр</a:t>
            </a:r>
            <a:r>
              <a:rPr lang="ru-RU" dirty="0"/>
              <a:t> </a:t>
            </a:r>
            <a:r>
              <a:rPr lang="ru-RU" sz="2400" dirty="0"/>
              <a:t>сенсорного</a:t>
            </a:r>
            <a:r>
              <a:rPr lang="ru-RU" dirty="0"/>
              <a:t> </a:t>
            </a:r>
            <a:r>
              <a:rPr lang="ru-RU" sz="2400" dirty="0"/>
              <a:t>развития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21ADAC-A328-486F-9B22-B95337D545EA}"/>
              </a:ext>
            </a:extLst>
          </p:cNvPr>
          <p:cNvSpPr txBox="1"/>
          <p:nvPr/>
        </p:nvSpPr>
        <p:spPr>
          <a:xfrm>
            <a:off x="6893958" y="2106200"/>
            <a:ext cx="4027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Уголок</a:t>
            </a:r>
            <a:r>
              <a:rPr lang="ru-RU" dirty="0"/>
              <a:t> </a:t>
            </a:r>
            <a:r>
              <a:rPr lang="ru-RU" sz="2400" dirty="0"/>
              <a:t>уединения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2D0676A-0A5C-4247-8D58-BA5F5AA9CD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840" y="2665805"/>
            <a:ext cx="3369709" cy="35349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EFA4634-E9E2-4730-85F4-8614A8BAA3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451" y="2665805"/>
            <a:ext cx="3369710" cy="353498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1CB38C2-F609-47E9-A493-E02CC4846C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4226" y="3246632"/>
            <a:ext cx="3893995" cy="389399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2FE82315-6927-4DB9-B23F-068BBF060D0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521" y="3780675"/>
            <a:ext cx="3893995" cy="389399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758A41C-0FBC-4331-B6E0-566C34253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9167" y="-473043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33EF66-A4BB-456C-81C7-873CDCE2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Старшая группа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5AB46A1-F8E5-4296-9670-7C44898D54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867" y="2057401"/>
            <a:ext cx="4480357" cy="38337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821533-6355-4B95-8E85-A48414EAD9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333" y="2057401"/>
            <a:ext cx="5223867" cy="3960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80E93B5-6D92-480C-9F24-B2B0643FEE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653" y="103675"/>
            <a:ext cx="6513816" cy="19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7331D9-2B5F-4ED1-B225-2B55C9D6CC38}"/>
              </a:ext>
            </a:extLst>
          </p:cNvPr>
          <p:cNvSpPr txBox="1"/>
          <p:nvPr/>
        </p:nvSpPr>
        <p:spPr>
          <a:xfrm>
            <a:off x="0" y="1479748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Информационный блок для родителей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A3116BD-997F-4DE3-A182-286A0FD0C7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734" y="2481138"/>
            <a:ext cx="3304855" cy="3429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3680D48-73B9-401C-A4C8-CFE5E59399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175" y="2481137"/>
            <a:ext cx="3304855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6C9C2B-8A2E-4B57-92E0-A069B61710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07522" y="2533608"/>
            <a:ext cx="3485839" cy="33596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35DCFE-FB84-40D5-B7DB-67F1E8780AF8}"/>
              </a:ext>
            </a:extLst>
          </p:cNvPr>
          <p:cNvSpPr txBox="1"/>
          <p:nvPr/>
        </p:nvSpPr>
        <p:spPr>
          <a:xfrm>
            <a:off x="1008363" y="5938113"/>
            <a:ext cx="20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Безопасность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D7EE391-B242-4ED8-9FB4-210E760CA87B}"/>
              </a:ext>
            </a:extLst>
          </p:cNvPr>
          <p:cNvSpPr txBox="1"/>
          <p:nvPr/>
        </p:nvSpPr>
        <p:spPr>
          <a:xfrm>
            <a:off x="4805736" y="5938113"/>
            <a:ext cx="258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Информация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42CB3AB-9C5F-4BB3-8E34-FE2ED0248B01}"/>
              </a:ext>
            </a:extLst>
          </p:cNvPr>
          <p:cNvSpPr txBox="1"/>
          <p:nvPr/>
        </p:nvSpPr>
        <p:spPr>
          <a:xfrm>
            <a:off x="8724689" y="5938113"/>
            <a:ext cx="285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Изучаем  ФГОС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F1E6CE8-072E-42D0-A1D0-BA032713FC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90312">
            <a:off x="-1217308" y="-459890"/>
            <a:ext cx="4071240" cy="28470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5793B56-8A73-4E33-907F-D18A213DA69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66773">
            <a:off x="9138475" y="-293340"/>
            <a:ext cx="4317069" cy="301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5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646BE6F-943F-48FB-9984-8DB7AF178A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004257" y="2877444"/>
            <a:ext cx="4183485" cy="30199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273AEAA-EF63-4940-B33D-70F2E2A655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59" y="2421033"/>
            <a:ext cx="3944548" cy="29051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2FB45E1-1FA9-4F0D-A6C7-BB4C7AFC3B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093" y="2421034"/>
            <a:ext cx="3944548" cy="29051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603CF73-D07D-4875-A80E-4538CAD97E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28241" y="3873609"/>
            <a:ext cx="3729519" cy="32312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70B51F8-323A-4509-BA5C-B5D7A7AE23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0016" y="3254538"/>
            <a:ext cx="3266796" cy="37386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B7EC4C1-42D3-4E9B-A4FB-1AB9155B6A0F}"/>
              </a:ext>
            </a:extLst>
          </p:cNvPr>
          <p:cNvSpPr txBox="1"/>
          <p:nvPr/>
        </p:nvSpPr>
        <p:spPr>
          <a:xfrm>
            <a:off x="1712259" y="421340"/>
            <a:ext cx="8510733" cy="3181395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r>
              <a:rPr lang="ru-RU" dirty="0"/>
              <a:t>Информация для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646309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5375D1D-920E-45B0-AA57-8918AB1673BF}"/>
              </a:ext>
            </a:extLst>
          </p:cNvPr>
          <p:cNvSpPr txBox="1"/>
          <p:nvPr/>
        </p:nvSpPr>
        <p:spPr>
          <a:xfrm>
            <a:off x="71921" y="817407"/>
            <a:ext cx="12191999" cy="2923320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Выставка детских работ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71D7A88-1366-495A-913E-20B2EAD2D7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312" y="2317791"/>
            <a:ext cx="8411774" cy="450075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4A19D786-6226-4E78-B4AB-703EA24E52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917" y="40144"/>
            <a:ext cx="11137185" cy="120237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B5668990-16FB-4106-AFA9-9181251570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3078" y="4242890"/>
            <a:ext cx="4062924" cy="4026321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3B05974A-D825-4013-8014-263BFBF6F0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317571" y="4072705"/>
            <a:ext cx="3836891" cy="436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24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9D7917A-A878-47AC-A821-1FE1816CE95B}"/>
              </a:ext>
            </a:extLst>
          </p:cNvPr>
          <p:cNvSpPr txBox="1"/>
          <p:nvPr/>
        </p:nvSpPr>
        <p:spPr>
          <a:xfrm>
            <a:off x="2193532" y="565414"/>
            <a:ext cx="12099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Центр художественно – эстетического развития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1069BD-827D-4306-AD6C-2753F0BC01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331116"/>
            <a:ext cx="2947883" cy="25730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8288A38-D0D6-41E9-BB17-BEA40EB214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999" y="3719522"/>
            <a:ext cx="2947883" cy="25730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BBA12C2-20C3-4902-B783-7D7C95BBA2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6117" y="1191802"/>
            <a:ext cx="2947882" cy="25730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2BA2E63-BB12-4060-A6E8-FBF780DC58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4116" y="3657817"/>
            <a:ext cx="2947883" cy="26347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79E0EBA-9919-4371-B5F5-83AB33769F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790" y="253091"/>
            <a:ext cx="4240419" cy="42404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5D0A90D-66FB-48AD-A3BE-A88D373218F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2481" y="2875561"/>
            <a:ext cx="4718005" cy="47180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FF94E02-7140-405C-9B76-174FA039FBB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4966" y="2365595"/>
            <a:ext cx="3962076" cy="52809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1B72201-8225-484E-8704-978C517859E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754857" y="292709"/>
            <a:ext cx="4353913" cy="444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90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C763E8-8367-49BD-B423-93ADCF598A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110" y="2178121"/>
            <a:ext cx="6759779" cy="41713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2B91B8-E19B-4346-A49F-09BE478FE61B}"/>
              </a:ext>
            </a:extLst>
          </p:cNvPr>
          <p:cNvSpPr txBox="1"/>
          <p:nvPr/>
        </p:nvSpPr>
        <p:spPr>
          <a:xfrm>
            <a:off x="2040429" y="369870"/>
            <a:ext cx="8346744" cy="2718362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2400" dirty="0"/>
              <a:t>Центр физического развития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6EDE069-8517-43B1-8FEA-FA50B120C7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05483" y="1870745"/>
            <a:ext cx="3653910" cy="49461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81A7B68-7F74-431F-97FA-1F946A83AA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198777" y="1870744"/>
            <a:ext cx="4095261" cy="503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31E329-9FAB-4173-AF48-EC61F1A932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793" y="1931542"/>
            <a:ext cx="4005072" cy="47672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729872B-8BBF-4085-AFB3-2CCA34892F8B}"/>
              </a:ext>
            </a:extLst>
          </p:cNvPr>
          <p:cNvSpPr txBox="1"/>
          <p:nvPr/>
        </p:nvSpPr>
        <p:spPr>
          <a:xfrm>
            <a:off x="1539411" y="572784"/>
            <a:ext cx="9113177" cy="2856216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2400" dirty="0"/>
              <a:t>Центр математического развития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3330737-11AE-4FC8-B57C-B85780BBE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016" y="2476072"/>
            <a:ext cx="4321354" cy="43819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70864F3-ADED-47AB-BD03-56F60F59E9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3664" y="2137024"/>
            <a:ext cx="3934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0DA79A2-A62D-445B-BAE5-D4BF34E6C1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36" y="2295144"/>
            <a:ext cx="4764024" cy="43068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22B0A2D-D96B-49C1-8B4E-46B255F194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472" y="2295144"/>
            <a:ext cx="4896843" cy="4151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CE14CFC-792B-4237-BD67-44CC89364936}"/>
              </a:ext>
            </a:extLst>
          </p:cNvPr>
          <p:cNvSpPr txBox="1"/>
          <p:nvPr/>
        </p:nvSpPr>
        <p:spPr>
          <a:xfrm>
            <a:off x="1227723" y="289248"/>
            <a:ext cx="10119968" cy="3984171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2400" dirty="0"/>
              <a:t>Центр </a:t>
            </a:r>
            <a:r>
              <a:rPr lang="ru-RU" sz="2400" dirty="0" err="1"/>
              <a:t>легоконструирования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1BA881A-29EE-49CD-9B8A-C6002701D7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099" y="5230508"/>
            <a:ext cx="4736387" cy="266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6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CF21A1F-A5F3-4E83-85F2-F74CB66732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84" y="2465798"/>
            <a:ext cx="3576970" cy="3429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4A01D80-6F22-401A-AB4B-79E9E227A9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9546" y="2465798"/>
            <a:ext cx="3576970" cy="3429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06F30A8-0D83-4C32-BB2C-6669A71643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515" y="1458930"/>
            <a:ext cx="3576969" cy="52141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2DE997-EAEC-4A16-A4E6-931CAF4931E5}"/>
              </a:ext>
            </a:extLst>
          </p:cNvPr>
          <p:cNvSpPr txBox="1"/>
          <p:nvPr/>
        </p:nvSpPr>
        <p:spPr>
          <a:xfrm>
            <a:off x="3255194" y="391885"/>
            <a:ext cx="5681609" cy="2668555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ru-RU" sz="2400" dirty="0"/>
              <a:t>Игровой цент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AD90677-8A22-45C1-8DF9-3AA4C0F927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1495" y="4688681"/>
            <a:ext cx="2602488" cy="23696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2C639BA-0670-4B2B-A490-ACCDAB0661C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62755" y="4082505"/>
            <a:ext cx="4462514" cy="319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60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A6A69AE-9D1C-4FA4-B7E9-7512B4B118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868" y="1307386"/>
            <a:ext cx="3588263" cy="42432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994A87D-73F1-4453-832C-833EE12D96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691" y="2116477"/>
            <a:ext cx="3588263" cy="42432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9B68901-7A88-4CFE-8C29-886A936E39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43" y="2116477"/>
            <a:ext cx="3588263" cy="4243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B8CD984-7A71-424C-8C7B-BA0C2FC0D6A2}"/>
              </a:ext>
            </a:extLst>
          </p:cNvPr>
          <p:cNvSpPr txBox="1"/>
          <p:nvPr/>
        </p:nvSpPr>
        <p:spPr>
          <a:xfrm>
            <a:off x="3470951" y="5682349"/>
            <a:ext cx="5250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Уголок</a:t>
            </a:r>
            <a:r>
              <a:rPr lang="ru-RU" dirty="0"/>
              <a:t> </a:t>
            </a:r>
            <a:r>
              <a:rPr lang="ru-RU" sz="2400" dirty="0"/>
              <a:t>дежурных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B07464-C854-4CD2-BF55-6CA41E510A46}"/>
              </a:ext>
            </a:extLst>
          </p:cNvPr>
          <p:cNvSpPr txBox="1"/>
          <p:nvPr/>
        </p:nvSpPr>
        <p:spPr>
          <a:xfrm>
            <a:off x="9015842" y="6396335"/>
            <a:ext cx="232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Уголок</a:t>
            </a:r>
            <a:r>
              <a:rPr lang="ru-RU" dirty="0"/>
              <a:t> </a:t>
            </a:r>
            <a:r>
              <a:rPr lang="ru-RU" sz="2400" dirty="0"/>
              <a:t>ПДД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EE44DF2-7E44-4859-9A96-18A4FBCC2110}"/>
              </a:ext>
            </a:extLst>
          </p:cNvPr>
          <p:cNvSpPr txBox="1"/>
          <p:nvPr/>
        </p:nvSpPr>
        <p:spPr>
          <a:xfrm>
            <a:off x="340486" y="6359704"/>
            <a:ext cx="334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Уголок уединения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C5AD48C-9FEE-4BEE-B554-F52246AA557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6854" y="-404155"/>
            <a:ext cx="12657762" cy="342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7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F7798D8-57A5-406D-97C4-6CF0A2C60A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14007" y="1795756"/>
            <a:ext cx="4556989" cy="37480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8E24F70-2DE3-412A-B3A4-86F893F410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484" y="1314420"/>
            <a:ext cx="3748027" cy="46338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276DD99-C699-411C-B326-E5BE817BB7EC}"/>
              </a:ext>
            </a:extLst>
          </p:cNvPr>
          <p:cNvSpPr txBox="1"/>
          <p:nvPr/>
        </p:nvSpPr>
        <p:spPr>
          <a:xfrm>
            <a:off x="502740" y="566921"/>
            <a:ext cx="11186519" cy="1070126"/>
          </a:xfrm>
          <a:prstGeom prst="rect">
            <a:avLst/>
          </a:prstGeom>
          <a:noFill/>
        </p:spPr>
        <p:txBody>
          <a:bodyPr wrap="square" rtlCol="0">
            <a:prstTxWarp prst="textInflateBottom">
              <a:avLst/>
            </a:prstTxWarp>
            <a:spAutoFit/>
          </a:bodyPr>
          <a:lstStyle/>
          <a:p>
            <a:pPr algn="ctr"/>
            <a:r>
              <a:rPr lang="ru-RU" sz="2400" dirty="0"/>
              <a:t>Центр «Мы познаём мир»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D8BB335-6BE9-4FEC-898E-ED39139CA9B8}"/>
              </a:ext>
            </a:extLst>
          </p:cNvPr>
          <p:cNvSpPr txBox="1"/>
          <p:nvPr/>
        </p:nvSpPr>
        <p:spPr>
          <a:xfrm>
            <a:off x="618488" y="6237554"/>
            <a:ext cx="3748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Уголок России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ABFA2E-5508-4225-8651-FDCF083B831F}"/>
              </a:ext>
            </a:extLst>
          </p:cNvPr>
          <p:cNvSpPr txBox="1"/>
          <p:nvPr/>
        </p:nvSpPr>
        <p:spPr>
          <a:xfrm>
            <a:off x="7825484" y="6058966"/>
            <a:ext cx="3748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Уголок краеведения </a:t>
            </a:r>
          </a:p>
          <a:p>
            <a:pPr algn="ctr"/>
            <a:r>
              <a:rPr lang="ru-RU" sz="2400" dirty="0"/>
              <a:t>Ивановская область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002261B-9DC5-4D5D-B05A-1CEC7D9E96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423" y="1314420"/>
            <a:ext cx="3262855" cy="546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316EF6-47D3-4170-B601-5860D01D7B2C}"/>
              </a:ext>
            </a:extLst>
          </p:cNvPr>
          <p:cNvSpPr txBox="1"/>
          <p:nvPr/>
        </p:nvSpPr>
        <p:spPr>
          <a:xfrm>
            <a:off x="0" y="863030"/>
            <a:ext cx="12192000" cy="90412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2400" dirty="0"/>
              <a:t>Центр экспериментирования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7F4FF78-A4D6-46BE-8310-F4710EAFAC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329" y="4514868"/>
            <a:ext cx="6687671" cy="22176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59" y="1655064"/>
            <a:ext cx="4401670" cy="5202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3032" y="1767156"/>
            <a:ext cx="4190649" cy="31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0</TotalTime>
  <Words>83</Words>
  <Application>Microsoft Office PowerPoint</Application>
  <PresentationFormat>Широкоэкранный</PresentationFormat>
  <Paragraphs>32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Arial Unicode MS</vt:lpstr>
      <vt:lpstr>Calibri</vt:lpstr>
      <vt:lpstr>След самолета</vt:lpstr>
      <vt:lpstr>Развивающая предметно- пространственная среда МКДОУ Агрофенинского детского сада</vt:lpstr>
      <vt:lpstr>Младшая группа</vt:lpstr>
      <vt:lpstr>Презентация PowerPoint</vt:lpstr>
      <vt:lpstr>Презентация PowerPoint</vt:lpstr>
      <vt:lpstr>Презентация PowerPoint</vt:lpstr>
      <vt:lpstr>Презентация PowerPoint</vt:lpstr>
      <vt:lpstr>Старшая группа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2022-01-17T11:13:19Z</dcterms:created>
  <dcterms:modified xsi:type="dcterms:W3CDTF">2022-01-17T11:18:46Z</dcterms:modified>
</cp:coreProperties>
</file>